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  <p:sldMasterId id="2147483678" r:id="rId2"/>
  </p:sldMasterIdLst>
  <p:notesMasterIdLst>
    <p:notesMasterId r:id="rId15"/>
  </p:notesMasterIdLst>
  <p:sldIdLst>
    <p:sldId id="263" r:id="rId3"/>
    <p:sldId id="270" r:id="rId4"/>
    <p:sldId id="271" r:id="rId5"/>
    <p:sldId id="272" r:id="rId6"/>
    <p:sldId id="273" r:id="rId7"/>
    <p:sldId id="274" r:id="rId8"/>
    <p:sldId id="276" r:id="rId9"/>
    <p:sldId id="275" r:id="rId10"/>
    <p:sldId id="277" r:id="rId11"/>
    <p:sldId id="278" r:id="rId12"/>
    <p:sldId id="279" r:id="rId13"/>
    <p:sldId id="280" r:id="rId14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591" autoAdjust="0"/>
  </p:normalViewPr>
  <p:slideViewPr>
    <p:cSldViewPr>
      <p:cViewPr>
        <p:scale>
          <a:sx n="150" d="100"/>
          <a:sy n="150" d="100"/>
        </p:scale>
        <p:origin x="474" y="1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8C27B5-1C5B-4F09-A7C0-020D61B79805}" type="datetimeFigureOut">
              <a:rPr lang="ko-KR" altLang="en-US" smtClean="0"/>
              <a:pPr/>
              <a:t>2024-05-24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5FC6C-CF9B-400A-B7B2-D752D6F85B9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645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736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529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432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589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167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848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408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053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23528" y="2211710"/>
            <a:ext cx="6400800" cy="80922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11" name="제목 5"/>
          <p:cNvSpPr>
            <a:spLocks noGrp="1"/>
          </p:cNvSpPr>
          <p:nvPr>
            <p:ph type="title"/>
          </p:nvPr>
        </p:nvSpPr>
        <p:spPr>
          <a:xfrm>
            <a:off x="107504" y="1707654"/>
            <a:ext cx="7344816" cy="27714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415064" y="195486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761312" y="226888"/>
            <a:ext cx="8691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㈜</a:t>
            </a:r>
            <a:r>
              <a:rPr lang="ko-KR" altLang="en-US" sz="800" dirty="0" err="1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쀼어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’s</a:t>
            </a:r>
            <a:r>
              <a:rPr lang="en-US" altLang="ko-KR" sz="800" baseline="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blog |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Line 98"/>
          <p:cNvSpPr>
            <a:spLocks noChangeShapeType="1"/>
          </p:cNvSpPr>
          <p:nvPr userDrawn="1"/>
        </p:nvSpPr>
        <p:spPr bwMode="auto">
          <a:xfrm>
            <a:off x="107504" y="2128813"/>
            <a:ext cx="8856984" cy="0"/>
          </a:xfrm>
          <a:prstGeom prst="line">
            <a:avLst/>
          </a:prstGeom>
          <a:noFill/>
          <a:ln w="1270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0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07504" y="206375"/>
            <a:ext cx="7344816" cy="27714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415064" y="195486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761312" y="226888"/>
            <a:ext cx="8691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㈜</a:t>
            </a:r>
            <a:r>
              <a:rPr lang="ko-KR" altLang="en-US" sz="800" dirty="0" err="1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쀼어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’s</a:t>
            </a:r>
            <a:r>
              <a:rPr lang="en-US" altLang="ko-KR" sz="800" baseline="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blog |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Line 98"/>
          <p:cNvSpPr>
            <a:spLocks noChangeShapeType="1"/>
          </p:cNvSpPr>
          <p:nvPr userDrawn="1"/>
        </p:nvSpPr>
        <p:spPr bwMode="auto">
          <a:xfrm>
            <a:off x="107504" y="483518"/>
            <a:ext cx="8856984" cy="0"/>
          </a:xfrm>
          <a:prstGeom prst="line">
            <a:avLst/>
          </a:prstGeom>
          <a:noFill/>
          <a:ln w="1270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7940824" y="31402"/>
            <a:ext cx="8691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㈜</a:t>
            </a:r>
            <a:r>
              <a:rPr lang="ko-KR" altLang="en-US" sz="800" dirty="0" err="1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쀼어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’s</a:t>
            </a:r>
            <a:r>
              <a:rPr lang="en-US" altLang="ko-KR" sz="800" baseline="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blog |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403648" y="16215"/>
            <a:ext cx="5400600" cy="29207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6" name="텍스트 개체 틀 14"/>
          <p:cNvSpPr>
            <a:spLocks noGrp="1"/>
          </p:cNvSpPr>
          <p:nvPr>
            <p:ph type="body" sz="quarter" idx="11"/>
          </p:nvPr>
        </p:nvSpPr>
        <p:spPr>
          <a:xfrm>
            <a:off x="395858" y="12700"/>
            <a:ext cx="1007790" cy="287486"/>
          </a:xfrm>
          <a:prstGeom prst="rect">
            <a:avLst/>
          </a:prstGeom>
        </p:spPr>
        <p:txBody>
          <a:bodyPr lIns="0" rIns="0"/>
          <a:lstStyle>
            <a:lvl1pPr>
              <a:buNone/>
              <a:defRPr sz="1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940824" y="31402"/>
            <a:ext cx="8691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㈜</a:t>
            </a:r>
            <a:r>
              <a:rPr lang="ko-KR" altLang="en-US" sz="800" dirty="0" err="1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쀼어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’s</a:t>
            </a:r>
            <a:r>
              <a:rPr lang="en-US" altLang="ko-KR" sz="800" baseline="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blog |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2" name="Rectangle 34"/>
          <p:cNvSpPr>
            <a:spLocks noChangeArrowheads="1"/>
          </p:cNvSpPr>
          <p:nvPr userDrawn="1"/>
        </p:nvSpPr>
        <p:spPr bwMode="auto">
          <a:xfrm>
            <a:off x="6876256" y="267494"/>
            <a:ext cx="2267744" cy="193675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50000"/>
              </a:spcBef>
              <a:defRPr/>
            </a:pPr>
            <a:r>
              <a:rPr lang="en-US" altLang="ko-KR" sz="800" dirty="0">
                <a:solidFill>
                  <a:prstClr val="white"/>
                </a:solidFill>
                <a:latin typeface="+mn-ea"/>
                <a:ea typeface="+mn-ea"/>
              </a:rPr>
              <a:t>Description (</a:t>
            </a:r>
            <a:r>
              <a:rPr lang="ko-KR" altLang="en-US" sz="800" dirty="0">
                <a:solidFill>
                  <a:prstClr val="white"/>
                </a:solidFill>
                <a:latin typeface="+mn-ea"/>
                <a:ea typeface="+mn-ea"/>
              </a:rPr>
              <a:t>화면설명</a:t>
            </a:r>
            <a:r>
              <a:rPr lang="en-US" altLang="ko-KR" sz="800" dirty="0">
                <a:solidFill>
                  <a:prstClr val="white"/>
                </a:solidFill>
                <a:latin typeface="+mn-ea"/>
                <a:ea typeface="+mn-ea"/>
              </a:rPr>
              <a:t>)</a:t>
            </a:r>
            <a:endParaRPr lang="en-US" sz="80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916031" y="685506"/>
            <a:ext cx="2130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auto">
          <a:xfrm>
            <a:off x="6876256" y="267494"/>
            <a:ext cx="2267744" cy="466680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10000"/>
              </a:spcBef>
              <a:defRPr/>
            </a:pPr>
            <a:endParaRPr lang="ko-KR" altLang="en-US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6876256" y="483518"/>
            <a:ext cx="2267744" cy="4464495"/>
          </a:xfrm>
          <a:prstGeom prst="rect">
            <a:avLst/>
          </a:prstGeom>
        </p:spPr>
        <p:txBody>
          <a:bodyPr lIns="36000" rIns="0"/>
          <a:lstStyle>
            <a:lvl1pPr>
              <a:buFont typeface="+mj-ea"/>
              <a:buAutoNum type="circleNumDbPlain"/>
              <a:defRPr lang="ko-KR" altLang="en-US" sz="800" smtClean="0"/>
            </a:lvl1pPr>
            <a:lvl2pPr>
              <a:defRPr lang="ko-KR" altLang="en-US" sz="700" smtClean="0"/>
            </a:lvl2pPr>
            <a:lvl3pPr>
              <a:defRPr lang="ko-KR" altLang="en-US" sz="1050" smtClean="0"/>
            </a:lvl3pPr>
            <a:lvl4pPr>
              <a:defRPr lang="ko-KR" altLang="en-US" sz="1000" smtClean="0"/>
            </a:lvl4pPr>
            <a:lvl5pPr>
              <a:defRPr lang="ko-KR" altLang="en-US"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1403648" y="16215"/>
            <a:ext cx="5400600" cy="29207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1" name="텍스트 개체 틀 14"/>
          <p:cNvSpPr>
            <a:spLocks noGrp="1"/>
          </p:cNvSpPr>
          <p:nvPr>
            <p:ph type="body" sz="quarter" idx="11"/>
          </p:nvPr>
        </p:nvSpPr>
        <p:spPr>
          <a:xfrm>
            <a:off x="395858" y="12700"/>
            <a:ext cx="1007790" cy="287486"/>
          </a:xfrm>
          <a:prstGeom prst="rect">
            <a:avLst/>
          </a:prstGeom>
        </p:spPr>
        <p:txBody>
          <a:bodyPr lIns="0" rIns="0"/>
          <a:lstStyle>
            <a:lvl1pPr>
              <a:buNone/>
              <a:defRPr sz="1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77" r:id="rId3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-4605" y="0"/>
            <a:ext cx="112109" cy="2674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900" dirty="0"/>
          </a:p>
        </p:txBody>
      </p:sp>
      <p:sp>
        <p:nvSpPr>
          <p:cNvPr id="5" name="직사각형 4"/>
          <p:cNvSpPr/>
          <p:nvPr userDrawn="1"/>
        </p:nvSpPr>
        <p:spPr>
          <a:xfrm>
            <a:off x="6876256" y="4948014"/>
            <a:ext cx="2267744" cy="19548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800" b="0" dirty="0" err="1" smtClean="0">
                <a:solidFill>
                  <a:schemeClr val="bg1"/>
                </a:solidFill>
                <a:latin typeface="+mn-ea"/>
                <a:ea typeface="+mn-ea"/>
              </a:rPr>
              <a:t>쀼어</a:t>
            </a:r>
            <a:r>
              <a:rPr lang="en-US" altLang="ko-KR" sz="800" b="0" dirty="0" smtClean="0">
                <a:solidFill>
                  <a:schemeClr val="bg1"/>
                </a:solidFill>
                <a:latin typeface="+mn-ea"/>
                <a:ea typeface="+mn-ea"/>
              </a:rPr>
              <a:t>’s blog </a:t>
            </a:r>
            <a:r>
              <a:rPr lang="ko-KR" altLang="en-US" sz="800" b="0" dirty="0" smtClean="0">
                <a:solidFill>
                  <a:schemeClr val="bg1"/>
                </a:solidFill>
                <a:latin typeface="+mn-ea"/>
                <a:ea typeface="+mn-ea"/>
              </a:rPr>
              <a:t>기획이야기   </a:t>
            </a:r>
            <a:r>
              <a:rPr lang="en-US" altLang="ko-KR" sz="800" b="0" dirty="0" smtClean="0">
                <a:solidFill>
                  <a:schemeClr val="bg1"/>
                </a:solidFill>
                <a:latin typeface="+mn-ea"/>
                <a:ea typeface="+mn-ea"/>
              </a:rPr>
              <a:t>| Ver.1.0.0</a:t>
            </a:r>
            <a:endParaRPr lang="ko-KR" altLang="en-US" sz="800" b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" name="Line 98"/>
          <p:cNvSpPr>
            <a:spLocks noChangeShapeType="1"/>
          </p:cNvSpPr>
          <p:nvPr userDrawn="1"/>
        </p:nvSpPr>
        <p:spPr bwMode="auto">
          <a:xfrm>
            <a:off x="122744" y="268838"/>
            <a:ext cx="6696744" cy="0"/>
          </a:xfrm>
          <a:prstGeom prst="line">
            <a:avLst/>
          </a:prstGeom>
          <a:noFill/>
          <a:ln w="635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121877" y="0"/>
            <a:ext cx="1281771" cy="2674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054" y="31750"/>
            <a:ext cx="3738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bg1"/>
                </a:solidFill>
              </a:rPr>
              <a:t>NO.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2" r:id="rId2"/>
  </p:sldLayoutIdLst>
  <p:txStyles>
    <p:titleStyle>
      <a:lvl1pPr algn="l" defTabSz="914400" rtl="0" eaLnBrk="1" latinLnBrk="1" hangingPunct="1">
        <a:spcBef>
          <a:spcPct val="0"/>
        </a:spcBef>
        <a:buNone/>
        <a:defRPr sz="1000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9752" y="1019070"/>
            <a:ext cx="6708373" cy="576064"/>
          </a:xfrm>
          <a:prstGeom prst="rect">
            <a:avLst/>
          </a:prstGeom>
          <a:solidFill>
            <a:schemeClr val="bg1">
              <a:alpha val="7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로그인 전 </a:t>
            </a:r>
            <a:r>
              <a:rPr lang="en-US" altLang="ko-KR" dirty="0" smtClean="0"/>
              <a:t>Navigation Bar</a:t>
            </a:r>
            <a:endParaRPr lang="en-US" altLang="ko-KR" dirty="0" smtClean="0"/>
          </a:p>
          <a:p>
            <a:r>
              <a:rPr lang="ko-KR" altLang="en-US" dirty="0" smtClean="0"/>
              <a:t>로그인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회원가입 </a:t>
            </a:r>
            <a:r>
              <a:rPr lang="en-US" altLang="ko-KR" dirty="0" smtClean="0"/>
              <a:t>&amp; </a:t>
            </a:r>
            <a:r>
              <a:rPr lang="en-US" altLang="ko-KR" dirty="0" err="1" smtClean="0"/>
              <a:t>strava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연동 기능</a:t>
            </a:r>
            <a:endParaRPr lang="en-US" altLang="ko-KR" dirty="0" smtClean="0"/>
          </a:p>
          <a:p>
            <a:r>
              <a:rPr lang="ko-KR" altLang="en-US" dirty="0" smtClean="0"/>
              <a:t>로그인 </a:t>
            </a:r>
            <a:r>
              <a:rPr lang="en-US" altLang="ko-KR" dirty="0" smtClean="0"/>
              <a:t>Form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01971" y="4011910"/>
            <a:ext cx="6708373" cy="71720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prstClr val="white"/>
                </a:solidFill>
                <a:latin typeface="+mn-ea"/>
                <a:ea typeface="+mn-ea"/>
              </a:rPr>
              <a:t>`</a:t>
            </a:r>
            <a:endParaRPr lang="ko-KR" altLang="en-US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36022" y="4094614"/>
            <a:ext cx="2169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공지사항  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| 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이용약관  </a:t>
            </a:r>
            <a:r>
              <a:rPr lang="en-US" altLang="ko-KR" sz="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|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ko-KR" altLang="en-US" sz="8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개인정보취급방침</a:t>
            </a:r>
            <a:endParaRPr lang="en-US" altLang="ko-KR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3371" y="4317677"/>
            <a:ext cx="4265911" cy="377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㈜</a:t>
            </a:r>
            <a:r>
              <a:rPr lang="ko-KR" altLang="en-US" sz="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쀼어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’s blog</a:t>
            </a:r>
            <a:r>
              <a:rPr lang="en-US" altLang="ko-KR" sz="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경기 고양시 일산서구 </a:t>
            </a:r>
            <a:r>
              <a:rPr lang="ko-KR" altLang="en-US" sz="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강선로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000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|  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t. 031-000-0000</a:t>
            </a:r>
            <a:r>
              <a:rPr lang="en-US" altLang="ko-KR" sz="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 |  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F. 031-000-0000</a:t>
            </a:r>
          </a:p>
          <a:p>
            <a:pPr algn="ctr">
              <a:spcBef>
                <a:spcPts val="300"/>
              </a:spcBef>
            </a:pPr>
            <a:r>
              <a:rPr lang="en-US" altLang="ko-KR" sz="800" b="0" i="0" kern="1200" dirty="0" smtClean="0">
                <a:solidFill>
                  <a:schemeClr val="bg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Copyright </a:t>
            </a:r>
            <a:r>
              <a:rPr lang="ko-KR" altLang="en-US" sz="800" b="0" i="0" kern="1200" dirty="0" err="1" smtClean="0">
                <a:solidFill>
                  <a:schemeClr val="bg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쀼어</a:t>
            </a:r>
            <a:r>
              <a:rPr lang="en-US" altLang="ko-KR" sz="800" b="0" i="0" kern="1200" dirty="0" smtClean="0">
                <a:solidFill>
                  <a:schemeClr val="bg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’s blog  2017. All Rights Reserved.</a:t>
            </a:r>
            <a:endParaRPr lang="en-US" altLang="ko-KR" sz="8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9752" y="1019070"/>
            <a:ext cx="6708373" cy="576064"/>
          </a:xfrm>
          <a:prstGeom prst="rect">
            <a:avLst/>
          </a:prstGeom>
          <a:solidFill>
            <a:schemeClr val="bg1">
              <a:alpha val="7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prstClr val="white"/>
                </a:solidFill>
                <a:latin typeface="+mn-ea"/>
                <a:ea typeface="+mn-ea"/>
              </a:rPr>
              <a:t>`</a:t>
            </a:r>
            <a:endParaRPr lang="ko-KR" altLang="en-US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85113" y="1251872"/>
            <a:ext cx="280397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smtClean="0">
                <a:solidFill>
                  <a:schemeClr val="tx1"/>
                </a:solidFill>
                <a:latin typeface="+mn-ea"/>
                <a:ea typeface="+mn-ea"/>
              </a:rPr>
              <a:t>About US </a:t>
            </a:r>
            <a:r>
              <a:rPr lang="en-US" altLang="ko-KR" sz="1050" b="0" dirty="0" smtClean="0">
                <a:solidFill>
                  <a:schemeClr val="tx1"/>
                </a:solidFill>
                <a:latin typeface="+mn-ea"/>
                <a:ea typeface="+mn-ea"/>
              </a:rPr>
              <a:t>| </a:t>
            </a:r>
            <a:r>
              <a:rPr lang="ko-KR" altLang="en-US" sz="1050" b="0" dirty="0" smtClean="0">
                <a:solidFill>
                  <a:schemeClr val="tx1"/>
                </a:solidFill>
                <a:latin typeface="+mn-ea"/>
                <a:ea typeface="+mn-ea"/>
              </a:rPr>
              <a:t>사업소개 </a:t>
            </a:r>
            <a:r>
              <a:rPr lang="en-US" altLang="ko-KR" sz="1050" b="0" dirty="0" smtClean="0">
                <a:solidFill>
                  <a:schemeClr val="tx1"/>
                </a:solidFill>
                <a:latin typeface="+mn-ea"/>
                <a:ea typeface="+mn-ea"/>
              </a:rPr>
              <a:t>| </a:t>
            </a:r>
            <a:r>
              <a:rPr lang="ko-KR" altLang="en-US" sz="1050" b="0" dirty="0" smtClean="0">
                <a:solidFill>
                  <a:schemeClr val="tx1"/>
                </a:solidFill>
                <a:latin typeface="+mn-ea"/>
                <a:ea typeface="+mn-ea"/>
              </a:rPr>
              <a:t>제품소개 </a:t>
            </a:r>
            <a:r>
              <a:rPr lang="en-US" altLang="ko-KR" sz="1050" b="0" dirty="0" smtClean="0">
                <a:solidFill>
                  <a:schemeClr val="tx1"/>
                </a:solidFill>
                <a:latin typeface="+mn-ea"/>
                <a:ea typeface="+mn-ea"/>
              </a:rPr>
              <a:t>| </a:t>
            </a:r>
            <a:r>
              <a:rPr lang="ko-KR" altLang="en-US" sz="1050" b="0" dirty="0" smtClean="0">
                <a:solidFill>
                  <a:schemeClr val="tx1"/>
                </a:solidFill>
                <a:latin typeface="+mn-ea"/>
                <a:ea typeface="+mn-ea"/>
              </a:rPr>
              <a:t>고객센터</a:t>
            </a:r>
            <a:endParaRPr lang="ko-KR" altLang="en-US" sz="1050" b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68144" y="1005442"/>
            <a:ext cx="7120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0" dirty="0" smtClean="0">
                <a:solidFill>
                  <a:schemeClr val="tx1"/>
                </a:solidFill>
                <a:latin typeface="+mn-ea"/>
                <a:ea typeface="+mn-ea"/>
              </a:rPr>
              <a:t>Login | Join US</a:t>
            </a:r>
            <a:endParaRPr lang="ko-KR" altLang="en-US" sz="600" b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79512" y="1091078"/>
            <a:ext cx="1296144" cy="432049"/>
            <a:chOff x="179512" y="411510"/>
            <a:chExt cx="1296144" cy="432049"/>
          </a:xfrm>
        </p:grpSpPr>
        <p:sp>
          <p:nvSpPr>
            <p:cNvPr id="24" name="직사각형 23"/>
            <p:cNvSpPr/>
            <p:nvPr/>
          </p:nvSpPr>
          <p:spPr>
            <a:xfrm>
              <a:off x="179512" y="411511"/>
              <a:ext cx="1296144" cy="432048"/>
            </a:xfrm>
            <a:prstGeom prst="rect">
              <a:avLst/>
            </a:prstGeom>
            <a:solidFill>
              <a:schemeClr val="bg1">
                <a:lumMod val="95000"/>
                <a:alpha val="70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prstClr val="white"/>
                  </a:solidFill>
                  <a:latin typeface="+mn-ea"/>
                  <a:ea typeface="+mn-ea"/>
                </a:rPr>
                <a:t>`</a:t>
              </a:r>
              <a:endParaRPr lang="ko-KR" altLang="en-US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cxnSp>
          <p:nvCxnSpPr>
            <p:cNvPr id="26" name="직선 연결선 25"/>
            <p:cNvCxnSpPr/>
            <p:nvPr/>
          </p:nvCxnSpPr>
          <p:spPr>
            <a:xfrm flipH="1">
              <a:off x="179512" y="411510"/>
              <a:ext cx="1296144" cy="43204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85633" y="1163086"/>
            <a:ext cx="679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/>
                </a:solidFill>
                <a:latin typeface="+mn-ea"/>
                <a:ea typeface="+mn-ea"/>
              </a:rPr>
              <a:t>LOGO</a:t>
            </a:r>
            <a:endParaRPr lang="ko-KR" altLang="en-US" sz="14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99752" y="2067694"/>
            <a:ext cx="6708373" cy="792088"/>
          </a:xfrm>
          <a:prstGeom prst="rect">
            <a:avLst/>
          </a:prstGeom>
          <a:solidFill>
            <a:schemeClr val="bg1">
              <a:alpha val="7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99752" y="2067694"/>
            <a:ext cx="6708373" cy="576064"/>
          </a:xfrm>
          <a:prstGeom prst="rect">
            <a:avLst/>
          </a:prstGeom>
          <a:solidFill>
            <a:schemeClr val="bg1">
              <a:alpha val="7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prstClr val="white"/>
                </a:solidFill>
                <a:latin typeface="+mn-ea"/>
                <a:ea typeface="+mn-ea"/>
              </a:rPr>
              <a:t>`</a:t>
            </a:r>
            <a:endParaRPr lang="ko-KR" altLang="en-US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885113" y="2300496"/>
            <a:ext cx="280397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smtClean="0">
                <a:solidFill>
                  <a:schemeClr val="tx1"/>
                </a:solidFill>
                <a:latin typeface="+mn-ea"/>
                <a:ea typeface="+mn-ea"/>
              </a:rPr>
              <a:t>About US </a:t>
            </a:r>
            <a:r>
              <a:rPr lang="en-US" altLang="ko-KR" sz="1050" b="0" dirty="0" smtClean="0">
                <a:solidFill>
                  <a:schemeClr val="tx1"/>
                </a:solidFill>
                <a:latin typeface="+mn-ea"/>
                <a:ea typeface="+mn-ea"/>
              </a:rPr>
              <a:t>| </a:t>
            </a:r>
            <a:r>
              <a:rPr lang="ko-KR" altLang="en-US" sz="1050" b="0" dirty="0" smtClean="0">
                <a:solidFill>
                  <a:schemeClr val="tx1"/>
                </a:solidFill>
                <a:latin typeface="+mn-ea"/>
                <a:ea typeface="+mn-ea"/>
              </a:rPr>
              <a:t>사업소개 </a:t>
            </a:r>
            <a:r>
              <a:rPr lang="en-US" altLang="ko-KR" sz="1050" b="0" dirty="0" smtClean="0">
                <a:solidFill>
                  <a:schemeClr val="tx1"/>
                </a:solidFill>
                <a:latin typeface="+mn-ea"/>
                <a:ea typeface="+mn-ea"/>
              </a:rPr>
              <a:t>| </a:t>
            </a:r>
            <a:r>
              <a:rPr lang="ko-KR" altLang="en-US" sz="1050" b="0" dirty="0" smtClean="0">
                <a:solidFill>
                  <a:schemeClr val="tx1"/>
                </a:solidFill>
                <a:latin typeface="+mn-ea"/>
                <a:ea typeface="+mn-ea"/>
              </a:rPr>
              <a:t>제품소개 </a:t>
            </a:r>
            <a:r>
              <a:rPr lang="en-US" altLang="ko-KR" sz="1050" b="0" dirty="0" smtClean="0">
                <a:solidFill>
                  <a:schemeClr val="tx1"/>
                </a:solidFill>
                <a:latin typeface="+mn-ea"/>
                <a:ea typeface="+mn-ea"/>
              </a:rPr>
              <a:t>| </a:t>
            </a:r>
            <a:r>
              <a:rPr lang="ko-KR" altLang="en-US" sz="1050" b="0" dirty="0" smtClean="0">
                <a:solidFill>
                  <a:schemeClr val="tx1"/>
                </a:solidFill>
                <a:latin typeface="+mn-ea"/>
                <a:ea typeface="+mn-ea"/>
              </a:rPr>
              <a:t>고객센터</a:t>
            </a:r>
            <a:endParaRPr lang="ko-KR" altLang="en-US" sz="1050" b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868144" y="2054066"/>
            <a:ext cx="7120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0" dirty="0" smtClean="0">
                <a:solidFill>
                  <a:schemeClr val="tx1"/>
                </a:solidFill>
                <a:latin typeface="+mn-ea"/>
                <a:ea typeface="+mn-ea"/>
              </a:rPr>
              <a:t>Login | Join US</a:t>
            </a:r>
            <a:endParaRPr lang="ko-KR" altLang="en-US" sz="600" b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179512" y="2139702"/>
            <a:ext cx="1296144" cy="432049"/>
            <a:chOff x="179512" y="411510"/>
            <a:chExt cx="1296144" cy="432049"/>
          </a:xfrm>
        </p:grpSpPr>
        <p:sp>
          <p:nvSpPr>
            <p:cNvPr id="54" name="직사각형 53"/>
            <p:cNvSpPr/>
            <p:nvPr/>
          </p:nvSpPr>
          <p:spPr>
            <a:xfrm>
              <a:off x="179512" y="411511"/>
              <a:ext cx="1296144" cy="432048"/>
            </a:xfrm>
            <a:prstGeom prst="rect">
              <a:avLst/>
            </a:prstGeom>
            <a:solidFill>
              <a:schemeClr val="bg1">
                <a:lumMod val="95000"/>
                <a:alpha val="70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prstClr val="white"/>
                  </a:solidFill>
                  <a:latin typeface="+mn-ea"/>
                  <a:ea typeface="+mn-ea"/>
                </a:rPr>
                <a:t>`</a:t>
              </a:r>
              <a:endParaRPr lang="ko-KR" altLang="en-US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flipH="1">
              <a:off x="179512" y="411510"/>
              <a:ext cx="1296144" cy="43204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>
            <a:off x="185633" y="2211710"/>
            <a:ext cx="679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/>
                </a:solidFill>
                <a:latin typeface="+mn-ea"/>
                <a:ea typeface="+mn-ea"/>
              </a:rPr>
              <a:t>LOGO</a:t>
            </a:r>
            <a:endParaRPr lang="ko-KR" altLang="en-US" sz="14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99752" y="2643758"/>
            <a:ext cx="6711492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2472573" y="2630473"/>
            <a:ext cx="36793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ko-KR" altLang="en-US" sz="900" dirty="0" smtClean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회사소개      연혁    조직도</a:t>
            </a:r>
            <a:r>
              <a:rPr lang="ko-KR" altLang="en-US" sz="9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sz="900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찾아가는길</a:t>
            </a:r>
            <a:endParaRPr lang="ko-KR" altLang="en-US" sz="9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711254" y="2816346"/>
            <a:ext cx="648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2733348" y="2605306"/>
            <a:ext cx="3096344" cy="288032"/>
          </a:xfrm>
          <a:prstGeom prst="roundRect">
            <a:avLst>
              <a:gd name="adj" fmla="val 981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3707904" y="232217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100668" y="731038"/>
            <a:ext cx="2311092" cy="229725"/>
          </a:xfrm>
          <a:prstGeom prst="roundRect">
            <a:avLst>
              <a:gd name="adj" fmla="val 9813"/>
            </a:avLst>
          </a:prstGeom>
          <a:solidFill>
            <a:schemeClr val="bg1"/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Header – </a:t>
            </a:r>
            <a:r>
              <a:rPr lang="en-US" altLang="ko-KR" sz="7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sub menu </a:t>
            </a:r>
            <a:r>
              <a:rPr lang="ko-KR" altLang="en-US" sz="7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없는 경우</a:t>
            </a:r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100668" y="1779662"/>
            <a:ext cx="2311092" cy="229725"/>
          </a:xfrm>
          <a:prstGeom prst="roundRect">
            <a:avLst>
              <a:gd name="adj" fmla="val 9813"/>
            </a:avLst>
          </a:prstGeom>
          <a:solidFill>
            <a:schemeClr val="bg1"/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Header – </a:t>
            </a:r>
            <a:r>
              <a:rPr lang="en-US" altLang="ko-KR" sz="7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sub menu </a:t>
            </a:r>
            <a:r>
              <a:rPr lang="ko-KR" altLang="en-US" sz="7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있는 경우</a:t>
            </a:r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3" y="731038"/>
            <a:ext cx="6707615" cy="4030903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755576" y="721436"/>
            <a:ext cx="6048672" cy="522631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Header</a:t>
            </a:r>
            <a:r>
              <a:rPr lang="en-US" altLang="ko-KR" sz="7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121" y="26552"/>
            <a:ext cx="2027182" cy="2200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086" y="4938227"/>
            <a:ext cx="2457450" cy="205273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5827753" y="842784"/>
            <a:ext cx="976495" cy="400589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5868144" y="73914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827584" y="61862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2751429" y="1478345"/>
            <a:ext cx="1388523" cy="1414993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2791820" y="137470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해당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상세 페이지로 이동하는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버튼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- 1.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상세 페이지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- 2.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수정 페이지로 이동하는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</a:t>
            </a:r>
            <a:r>
              <a:rPr lang="ko-KR" altLang="en-US" dirty="0" smtClean="0"/>
              <a:t>버튼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작성자가 아니라면 </a:t>
            </a:r>
            <a:r>
              <a:rPr lang="ko-KR" altLang="en-US" dirty="0" smtClean="0"/>
              <a:t>수정 </a:t>
            </a:r>
            <a:r>
              <a:rPr lang="ko-KR" altLang="en-US" dirty="0"/>
              <a:t>불가능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- 3.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삭제 버튼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smtClean="0"/>
              <a:t>작성자가 아니라면 삭제 불가능</a:t>
            </a:r>
            <a:endParaRPr lang="en-US" altLang="ko-KR" dirty="0" smtClean="0"/>
          </a:p>
          <a:p>
            <a:r>
              <a:rPr lang="ko-KR" altLang="en-US" dirty="0" err="1" smtClean="0"/>
              <a:t>게시글</a:t>
            </a:r>
            <a:r>
              <a:rPr lang="ko-KR" altLang="en-US" dirty="0" smtClean="0"/>
              <a:t> 작성 </a:t>
            </a:r>
            <a:r>
              <a:rPr lang="en-US" altLang="ko-KR" dirty="0" smtClean="0"/>
              <a:t>Form</a:t>
            </a:r>
            <a:r>
              <a:rPr lang="ko-KR" altLang="en-US" dirty="0" smtClean="0"/>
              <a:t>으로 이동하는 버튼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- </a:t>
            </a:r>
            <a:r>
              <a:rPr lang="ko-KR" altLang="en-US" dirty="0" err="1"/>
              <a:t>로그인이</a:t>
            </a:r>
            <a:r>
              <a:rPr lang="ko-KR" altLang="en-US" dirty="0"/>
              <a:t> 되어 있지 않다면 로그인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ko-KR" altLang="en-US" dirty="0"/>
              <a:t>페이지로 </a:t>
            </a:r>
            <a:r>
              <a:rPr lang="ko-KR" altLang="en-US" dirty="0" smtClean="0"/>
              <a:t>이동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- 1.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작성 </a:t>
            </a:r>
            <a:r>
              <a:rPr lang="en-US" altLang="ko-KR" dirty="0" smtClean="0"/>
              <a:t>Form</a:t>
            </a:r>
          </a:p>
          <a:p>
            <a:r>
              <a:rPr lang="ko-KR" altLang="en-US" dirty="0" smtClean="0"/>
              <a:t>해당 그룹의 홈 화면으로 이동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121" y="26552"/>
            <a:ext cx="2027182" cy="2200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086" y="4948014"/>
            <a:ext cx="2457450" cy="19548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83518"/>
            <a:ext cx="4243605" cy="1944216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755576" y="1147936"/>
            <a:ext cx="1440160" cy="199678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91775" y="964604"/>
            <a:ext cx="215955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815916" y="1491629"/>
            <a:ext cx="576064" cy="209843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849384" y="1291951"/>
            <a:ext cx="216337" cy="23429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869266" y="2136572"/>
            <a:ext cx="1008112" cy="209843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869164" y="1940024"/>
            <a:ext cx="216337" cy="23429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09" y="2624282"/>
            <a:ext cx="4244315" cy="1983246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248272" y="2630708"/>
            <a:ext cx="4246851" cy="1976820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84472" y="2447376"/>
            <a:ext cx="255080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1-1</a:t>
            </a:r>
            <a:endParaRPr lang="ko-KR" altLang="en-US" sz="105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374" y="483517"/>
            <a:ext cx="2254874" cy="1508431"/>
          </a:xfrm>
          <a:prstGeom prst="rect">
            <a:avLst/>
          </a:prstGeom>
        </p:spPr>
      </p:pic>
      <p:sp>
        <p:nvSpPr>
          <p:cNvPr id="27" name="모서리가 둥근 직사각형 26"/>
          <p:cNvSpPr/>
          <p:nvPr/>
        </p:nvSpPr>
        <p:spPr>
          <a:xfrm>
            <a:off x="4547453" y="483517"/>
            <a:ext cx="2225657" cy="1508431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580922" y="283839"/>
            <a:ext cx="279110" cy="23429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2-1</a:t>
            </a:r>
            <a:endParaRPr lang="ko-KR" altLang="en-US" sz="1050" b="1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3600052" y="3954457"/>
            <a:ext cx="360040" cy="199678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612165" y="3738433"/>
            <a:ext cx="239755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1-2</a:t>
            </a:r>
            <a:endParaRPr lang="ko-KR" altLang="en-US" sz="1050" b="1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4031940" y="3954457"/>
            <a:ext cx="360040" cy="199678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4044053" y="3738433"/>
            <a:ext cx="239755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1-3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05999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76" y="483518"/>
            <a:ext cx="3831005" cy="1944216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게시글의</a:t>
            </a:r>
            <a:r>
              <a:rPr lang="ko-KR" altLang="en-US" dirty="0" smtClean="0"/>
              <a:t> 제목 입력란</a:t>
            </a:r>
            <a:endParaRPr lang="en-US" altLang="ko-KR" dirty="0" smtClean="0"/>
          </a:p>
          <a:p>
            <a:r>
              <a:rPr lang="ko-KR" altLang="en-US" dirty="0" err="1" smtClean="0"/>
              <a:t>게시글의</a:t>
            </a:r>
            <a:r>
              <a:rPr lang="ko-KR" altLang="en-US" dirty="0" smtClean="0"/>
              <a:t> 내용 </a:t>
            </a:r>
            <a:r>
              <a:rPr lang="ko-KR" altLang="en-US" dirty="0" err="1" smtClean="0"/>
              <a:t>작성란</a:t>
            </a:r>
            <a:endParaRPr lang="en-US" altLang="ko-KR" dirty="0" smtClean="0"/>
          </a:p>
          <a:p>
            <a:r>
              <a:rPr lang="ko-KR" altLang="en-US" dirty="0" err="1" smtClean="0"/>
              <a:t>게시글</a:t>
            </a:r>
            <a:r>
              <a:rPr lang="ko-KR" altLang="en-US" dirty="0" smtClean="0"/>
              <a:t> 작성 완료 버튼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작성 완료 후 해당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상세 페이지로 이동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121" y="26552"/>
            <a:ext cx="2027182" cy="2200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086" y="4948014"/>
            <a:ext cx="2457450" cy="195486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323528" y="843558"/>
            <a:ext cx="3528392" cy="217947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56996" y="643880"/>
            <a:ext cx="216337" cy="23429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323528" y="1308608"/>
            <a:ext cx="3600400" cy="759086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56996" y="1108930"/>
            <a:ext cx="216337" cy="23429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3491880" y="2117903"/>
            <a:ext cx="504056" cy="217947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525348" y="1918225"/>
            <a:ext cx="216337" cy="23429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7126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98702"/>
            <a:ext cx="5040560" cy="2355307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게시글</a:t>
            </a:r>
            <a:r>
              <a:rPr lang="ko-KR" altLang="en-US" dirty="0" smtClean="0"/>
              <a:t> 수정 페이지로 이동하는 버튼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- </a:t>
            </a:r>
            <a:r>
              <a:rPr lang="ko-KR" altLang="en-US" dirty="0" smtClean="0"/>
              <a:t>작성자가 아니라면 수정 불가능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- 1.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수정 페이지</a:t>
            </a:r>
            <a:endParaRPr lang="en-US" altLang="ko-KR" dirty="0" smtClean="0"/>
          </a:p>
          <a:p>
            <a:r>
              <a:rPr lang="ko-KR" altLang="en-US" dirty="0" smtClean="0"/>
              <a:t>수정할 </a:t>
            </a:r>
            <a:r>
              <a:rPr lang="ko-KR" altLang="en-US" dirty="0" err="1" smtClean="0"/>
              <a:t>게시글의</a:t>
            </a:r>
            <a:r>
              <a:rPr lang="ko-KR" altLang="en-US" dirty="0" smtClean="0"/>
              <a:t> 제목 입력란</a:t>
            </a:r>
            <a:endParaRPr lang="en-US" altLang="ko-KR" dirty="0" smtClean="0"/>
          </a:p>
          <a:p>
            <a:r>
              <a:rPr lang="ko-KR" altLang="en-US" dirty="0" smtClean="0"/>
              <a:t>수정할 </a:t>
            </a:r>
            <a:r>
              <a:rPr lang="ko-KR" altLang="en-US" dirty="0" err="1" smtClean="0"/>
              <a:t>게시글의</a:t>
            </a:r>
            <a:r>
              <a:rPr lang="ko-KR" altLang="en-US" dirty="0" smtClean="0"/>
              <a:t> 내용 입력란</a:t>
            </a:r>
            <a:endParaRPr lang="en-US" altLang="ko-KR" dirty="0" smtClean="0"/>
          </a:p>
          <a:p>
            <a:r>
              <a:rPr lang="ko-KR" altLang="en-US" dirty="0" err="1" smtClean="0"/>
              <a:t>게시글</a:t>
            </a:r>
            <a:r>
              <a:rPr lang="ko-KR" altLang="en-US" dirty="0" smtClean="0"/>
              <a:t> 수정 완료 버튼</a:t>
            </a:r>
            <a:endParaRPr lang="en-US" altLang="ko-KR" dirty="0" smtClean="0"/>
          </a:p>
          <a:p>
            <a:r>
              <a:rPr lang="ko-KR" altLang="en-US" dirty="0" err="1" smtClean="0"/>
              <a:t>게시글</a:t>
            </a:r>
            <a:r>
              <a:rPr lang="ko-KR" altLang="en-US" dirty="0" smtClean="0"/>
              <a:t> 수정 취소 버튼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121" y="26552"/>
            <a:ext cx="2027182" cy="2200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086" y="4948014"/>
            <a:ext cx="2457450" cy="195486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4245428" y="2067694"/>
            <a:ext cx="432048" cy="288032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283968" y="1877282"/>
            <a:ext cx="216337" cy="23429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976" y="2910672"/>
            <a:ext cx="3126104" cy="2130149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2163440" y="2910671"/>
            <a:ext cx="3128640" cy="2130149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339752" y="2796713"/>
            <a:ext cx="281788" cy="23429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1-1</a:t>
            </a:r>
            <a:endParaRPr lang="ko-KR" altLang="en-US" sz="1050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2251596" y="3325553"/>
            <a:ext cx="2952328" cy="190888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339752" y="3165002"/>
            <a:ext cx="216337" cy="23429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251596" y="3676992"/>
            <a:ext cx="2952328" cy="1054998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339752" y="3516441"/>
            <a:ext cx="216337" cy="23429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419872" y="4811132"/>
            <a:ext cx="288032" cy="187489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417336" y="4633563"/>
            <a:ext cx="180281" cy="18303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4</a:t>
            </a:r>
            <a:endParaRPr lang="ko-KR" altLang="en-US" sz="1050" b="1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3707904" y="4806849"/>
            <a:ext cx="288032" cy="187489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705368" y="4629280"/>
            <a:ext cx="180281" cy="18303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70168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4" y="716076"/>
            <a:ext cx="6709174" cy="4013042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로그인 후 </a:t>
            </a:r>
            <a:r>
              <a:rPr lang="en-US" altLang="ko-KR" dirty="0" smtClean="0"/>
              <a:t>Navigation Bar</a:t>
            </a:r>
            <a:endParaRPr lang="en-US" altLang="ko-KR" dirty="0" smtClean="0"/>
          </a:p>
          <a:p>
            <a:r>
              <a:rPr lang="ko-KR" altLang="en-US" dirty="0" smtClean="0"/>
              <a:t>로그아웃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그룹 생성</a:t>
            </a:r>
            <a:r>
              <a:rPr lang="ko-KR" altLang="en-US" dirty="0" smtClean="0"/>
              <a:t>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&amp; </a:t>
            </a:r>
            <a:r>
              <a:rPr lang="en-US" altLang="ko-KR" dirty="0" err="1" smtClean="0"/>
              <a:t>strava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연동 기능</a:t>
            </a:r>
            <a:endParaRPr lang="en-US" altLang="ko-KR" dirty="0" smtClean="0"/>
          </a:p>
          <a:p>
            <a:r>
              <a:rPr lang="ko-KR" altLang="en-US" dirty="0" smtClean="0"/>
              <a:t>연동된 기록을 보여주는 화면</a:t>
            </a:r>
            <a:endParaRPr lang="en-US" altLang="ko-KR" dirty="0" smtClean="0"/>
          </a:p>
          <a:p>
            <a:r>
              <a:rPr lang="ko-KR" altLang="en-US" dirty="0" smtClean="0"/>
              <a:t>주요 페이지로 이동할 수 있는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사이드 바</a:t>
            </a:r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5868144" y="2054066"/>
            <a:ext cx="7120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0" dirty="0" smtClean="0">
                <a:solidFill>
                  <a:schemeClr val="tx1"/>
                </a:solidFill>
                <a:latin typeface="+mn-ea"/>
                <a:ea typeface="+mn-ea"/>
              </a:rPr>
              <a:t>Login | Join US</a:t>
            </a:r>
            <a:endParaRPr lang="ko-KR" altLang="en-US" sz="600" b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711254" y="2816346"/>
            <a:ext cx="648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971600" y="721436"/>
            <a:ext cx="5832648" cy="522631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Header</a:t>
            </a:r>
            <a:r>
              <a:rPr lang="en-US" altLang="ko-KR" sz="7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121" y="26552"/>
            <a:ext cx="2027182" cy="2200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086" y="4948014"/>
            <a:ext cx="2457450" cy="195486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5827753" y="842784"/>
            <a:ext cx="976495" cy="400589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5868144" y="73914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1043608" y="631130"/>
            <a:ext cx="208309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2411760" y="1341523"/>
            <a:ext cx="2073884" cy="3387595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2452151" y="1237881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94099" y="719978"/>
            <a:ext cx="871108" cy="4009140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174077" y="60164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4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83123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Toggle </a:t>
            </a:r>
            <a:r>
              <a:rPr lang="ko-KR" altLang="en-US" dirty="0" smtClean="0"/>
              <a:t>후 사이드 바</a:t>
            </a:r>
            <a:endParaRPr lang="en-US" altLang="ko-KR" dirty="0" smtClean="0"/>
          </a:p>
          <a:p>
            <a:r>
              <a:rPr lang="en-US" altLang="ko-KR" dirty="0" smtClean="0"/>
              <a:t>My Page </a:t>
            </a:r>
            <a:r>
              <a:rPr lang="ko-KR" altLang="en-US" dirty="0" smtClean="0"/>
              <a:t>화면으로 이동하는 버튼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- </a:t>
            </a:r>
            <a:r>
              <a:rPr lang="ko-KR" altLang="en-US" dirty="0" err="1" smtClean="0"/>
              <a:t>로그인이</a:t>
            </a:r>
            <a:r>
              <a:rPr lang="ko-KR" altLang="en-US" dirty="0" smtClean="0"/>
              <a:t> 되어 있지 않다면 로그인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</a:t>
            </a:r>
            <a:r>
              <a:rPr lang="ko-KR" altLang="en-US" dirty="0" smtClean="0"/>
              <a:t>페이지로 이동</a:t>
            </a:r>
            <a:endParaRPr lang="en-US" altLang="ko-KR" dirty="0" smtClean="0"/>
          </a:p>
          <a:p>
            <a:r>
              <a:rPr lang="ko-KR" altLang="en-US" dirty="0" smtClean="0"/>
              <a:t>나의 정보를 보여주는 화면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121" y="26552"/>
            <a:ext cx="2027182" cy="2200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9086" y="4948014"/>
            <a:ext cx="2457450" cy="19548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99" y="732917"/>
            <a:ext cx="1525573" cy="2630921"/>
          </a:xfrm>
          <a:prstGeom prst="rect">
            <a:avLst/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94098" y="719978"/>
            <a:ext cx="1525573" cy="2643860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174077" y="60164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90101" y="1419622"/>
            <a:ext cx="725515" cy="432048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70080" y="1301287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383" y="705733"/>
            <a:ext cx="4594703" cy="4077316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2091847" y="705733"/>
            <a:ext cx="4597239" cy="4077316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171826" y="58739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6883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067" y="2673367"/>
            <a:ext cx="2341472" cy="210968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905" y="693417"/>
            <a:ext cx="2615111" cy="1979950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Toggle </a:t>
            </a:r>
            <a:r>
              <a:rPr lang="ko-KR" altLang="en-US" dirty="0" smtClean="0"/>
              <a:t>후 사이드 바</a:t>
            </a:r>
            <a:endParaRPr lang="en-US" altLang="ko-KR" dirty="0" smtClean="0"/>
          </a:p>
          <a:p>
            <a:r>
              <a:rPr lang="en-US" altLang="ko-KR" dirty="0" smtClean="0"/>
              <a:t>My Record </a:t>
            </a:r>
            <a:r>
              <a:rPr lang="ko-KR" altLang="en-US" dirty="0" smtClean="0"/>
              <a:t>화면으로 이동하는 버튼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- </a:t>
            </a:r>
            <a:r>
              <a:rPr lang="ko-KR" altLang="en-US" dirty="0" err="1" smtClean="0"/>
              <a:t>로그인이</a:t>
            </a:r>
            <a:r>
              <a:rPr lang="ko-KR" altLang="en-US" dirty="0" smtClean="0"/>
              <a:t> 되어 있지 않다면 로그인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</a:t>
            </a:r>
            <a:r>
              <a:rPr lang="ko-KR" altLang="en-US" dirty="0" smtClean="0"/>
              <a:t>페이지로 이동</a:t>
            </a:r>
            <a:endParaRPr lang="en-US" altLang="ko-KR" dirty="0" smtClean="0"/>
          </a:p>
          <a:p>
            <a:r>
              <a:rPr lang="ko-KR" altLang="en-US" dirty="0" smtClean="0"/>
              <a:t>나의 </a:t>
            </a:r>
            <a:r>
              <a:rPr lang="ko-KR" altLang="en-US" dirty="0" smtClean="0"/>
              <a:t>달리기 기록을</a:t>
            </a:r>
            <a:r>
              <a:rPr lang="ko-KR" altLang="en-US" dirty="0" smtClean="0"/>
              <a:t> 보여주는 화면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4121" y="26552"/>
            <a:ext cx="2027182" cy="2200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9086" y="4948014"/>
            <a:ext cx="2457450" cy="19548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99" y="732917"/>
            <a:ext cx="1525573" cy="2630921"/>
          </a:xfrm>
          <a:prstGeom prst="rect">
            <a:avLst/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94098" y="719978"/>
            <a:ext cx="1525573" cy="2643860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174077" y="60164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90101" y="1851670"/>
            <a:ext cx="869531" cy="432048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70079" y="1733335"/>
            <a:ext cx="258905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2091847" y="705733"/>
            <a:ext cx="4597239" cy="4077316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171826" y="58739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730" y="2685683"/>
            <a:ext cx="2238356" cy="132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8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311" y="719978"/>
            <a:ext cx="3274777" cy="4074175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Toggle </a:t>
            </a:r>
            <a:r>
              <a:rPr lang="ko-KR" altLang="en-US" dirty="0" smtClean="0"/>
              <a:t>후 사이드 바</a:t>
            </a:r>
            <a:endParaRPr lang="en-US" altLang="ko-KR" dirty="0" smtClean="0"/>
          </a:p>
          <a:p>
            <a:r>
              <a:rPr lang="ko-KR" altLang="en-US" dirty="0" smtClean="0"/>
              <a:t>서비스를 이용중인 사용자들의 랭킹을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보여주는 화면으로 이동하는 버튼</a:t>
            </a:r>
            <a:endParaRPr lang="en-US" altLang="ko-KR" dirty="0" smtClean="0"/>
          </a:p>
          <a:p>
            <a:r>
              <a:rPr lang="ko-KR" altLang="en-US" dirty="0"/>
              <a:t>서비스를 이용중인 사용자들의 랭킹을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보여주는 화면</a:t>
            </a:r>
            <a:endParaRPr lang="en-US" altLang="ko-KR" dirty="0" smtClean="0"/>
          </a:p>
          <a:p>
            <a:r>
              <a:rPr lang="ko-KR" altLang="en-US" dirty="0" smtClean="0"/>
              <a:t>나와 해당 유저의 기록을 비교하는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페이지로 이동</a:t>
            </a:r>
            <a:endParaRPr lang="en-US" altLang="ko-KR" dirty="0" smtClean="0"/>
          </a:p>
          <a:p>
            <a:r>
              <a:rPr lang="ko-KR" altLang="en-US" dirty="0" smtClean="0"/>
              <a:t>해당 유저를 나의 라이벌로 등록</a:t>
            </a:r>
            <a:endParaRPr lang="en-US" altLang="ko-KR" dirty="0" smtClean="0"/>
          </a:p>
          <a:p>
            <a:r>
              <a:rPr lang="ko-KR" altLang="en-US" dirty="0" smtClean="0"/>
              <a:t>기록의 종류에 따라 랭킹을 정렬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121" y="26552"/>
            <a:ext cx="2027182" cy="2200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086" y="4948014"/>
            <a:ext cx="2457450" cy="19548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99" y="732917"/>
            <a:ext cx="1525573" cy="2630921"/>
          </a:xfrm>
          <a:prstGeom prst="rect">
            <a:avLst/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94098" y="719978"/>
            <a:ext cx="1525573" cy="2643860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174077" y="60164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90101" y="2283718"/>
            <a:ext cx="869531" cy="432048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70079" y="2165383"/>
            <a:ext cx="258905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2091847" y="705733"/>
            <a:ext cx="3272241" cy="4077316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171826" y="58739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2771801" y="1707654"/>
            <a:ext cx="576064" cy="216024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826528" y="1565359"/>
            <a:ext cx="20805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4483624" y="1698774"/>
            <a:ext cx="664439" cy="216024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538352" y="1556479"/>
            <a:ext cx="20805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5</a:t>
            </a:r>
            <a:endParaRPr lang="ko-KR" altLang="en-US" sz="1050" b="1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2285191" y="1159436"/>
            <a:ext cx="1566729" cy="260186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339919" y="1017141"/>
            <a:ext cx="20805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6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58450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43558"/>
            <a:ext cx="4176464" cy="760829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나와 해당 유저의 기록을 비교하는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페이지로 </a:t>
            </a:r>
            <a:r>
              <a:rPr lang="ko-KR" altLang="en-US" dirty="0" smtClean="0"/>
              <a:t>이동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- 1. </a:t>
            </a:r>
            <a:r>
              <a:rPr lang="ko-KR" altLang="en-US" dirty="0"/>
              <a:t>나와 해당 사용자의 기록을 비교</a:t>
            </a:r>
            <a:endParaRPr lang="en-US" altLang="ko-KR" dirty="0"/>
          </a:p>
          <a:p>
            <a:r>
              <a:rPr lang="ko-KR" altLang="en-US" dirty="0"/>
              <a:t>해당 유저를 나의 라이벌로 </a:t>
            </a:r>
            <a:r>
              <a:rPr lang="ko-KR" altLang="en-US" dirty="0" smtClean="0"/>
              <a:t>등록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 - </a:t>
            </a:r>
            <a:r>
              <a:rPr lang="ko-KR" altLang="en-US" dirty="0" err="1"/>
              <a:t>로그인이</a:t>
            </a:r>
            <a:r>
              <a:rPr lang="ko-KR" altLang="en-US" dirty="0"/>
              <a:t> 되어 있지 않다면 로그인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ko-KR" altLang="en-US" dirty="0"/>
              <a:t>페이지로 이동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- 1</a:t>
            </a:r>
            <a:r>
              <a:rPr lang="en-US" altLang="ko-KR" dirty="0"/>
              <a:t>. </a:t>
            </a:r>
            <a:r>
              <a:rPr lang="ko-KR" altLang="en-US" dirty="0"/>
              <a:t>라이벌 등록에 성공한 경우 </a:t>
            </a:r>
            <a:r>
              <a:rPr lang="ko-KR" altLang="en-US" dirty="0" err="1"/>
              <a:t>알람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- 2</a:t>
            </a:r>
            <a:r>
              <a:rPr lang="en-US" altLang="ko-KR" dirty="0"/>
              <a:t>. </a:t>
            </a:r>
            <a:r>
              <a:rPr lang="ko-KR" altLang="en-US" dirty="0"/>
              <a:t>라이벌 등록에 실패한 경우 </a:t>
            </a:r>
            <a:r>
              <a:rPr lang="ko-KR" altLang="en-US" dirty="0" err="1"/>
              <a:t>알람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(</a:t>
            </a:r>
            <a:r>
              <a:rPr lang="ko-KR" altLang="en-US" dirty="0"/>
              <a:t>중복 등록</a:t>
            </a:r>
            <a:r>
              <a:rPr lang="en-US" altLang="ko-KR" dirty="0" smtClean="0"/>
              <a:t>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121" y="26552"/>
            <a:ext cx="2027182" cy="2200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086" y="4948014"/>
            <a:ext cx="2457450" cy="195486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847648" y="910034"/>
            <a:ext cx="844032" cy="248491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902375" y="767740"/>
            <a:ext cx="20805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3367928" y="859518"/>
            <a:ext cx="988048" cy="324310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422655" y="717224"/>
            <a:ext cx="20805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139655"/>
            <a:ext cx="4193205" cy="1558676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176975" y="2147759"/>
            <a:ext cx="4195741" cy="1550572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231703" y="2005465"/>
            <a:ext cx="235841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1-1</a:t>
            </a:r>
            <a:endParaRPr lang="ko-KR" altLang="en-US" sz="105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275" y="843558"/>
            <a:ext cx="2071416" cy="69047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777" y="1659006"/>
            <a:ext cx="2071416" cy="692917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4592693" y="859518"/>
            <a:ext cx="2067500" cy="674512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4647420" y="717224"/>
            <a:ext cx="232676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2-1</a:t>
            </a:r>
            <a:endParaRPr lang="ko-KR" altLang="en-US" sz="1050" b="1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4599106" y="1654167"/>
            <a:ext cx="2067500" cy="674512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4647420" y="1546155"/>
            <a:ext cx="232676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r>
              <a:rPr lang="en-US" altLang="ko-KR" sz="1050" b="1" dirty="0" smtClean="0"/>
              <a:t>-2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411183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50"/>
          <a:stretch/>
        </p:blipFill>
        <p:spPr>
          <a:xfrm>
            <a:off x="2089311" y="717469"/>
            <a:ext cx="3274777" cy="4230545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Toggle </a:t>
            </a:r>
            <a:r>
              <a:rPr lang="ko-KR" altLang="en-US" dirty="0" smtClean="0"/>
              <a:t>후 사이드 바</a:t>
            </a:r>
            <a:endParaRPr lang="en-US" altLang="ko-KR" dirty="0" smtClean="0"/>
          </a:p>
          <a:p>
            <a:r>
              <a:rPr lang="ko-KR" altLang="en-US" dirty="0" smtClean="0"/>
              <a:t>서비스에 등록된 그룹들의 랭킹을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보여주는 화면으로 이동하는 버튼</a:t>
            </a:r>
            <a:endParaRPr lang="en-US" altLang="ko-KR" dirty="0" smtClean="0"/>
          </a:p>
          <a:p>
            <a:r>
              <a:rPr lang="ko-KR" altLang="en-US" dirty="0"/>
              <a:t>서비스에 등록된 그룹들의 랭킹을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보여주는 화면</a:t>
            </a:r>
            <a:endParaRPr lang="en-US" altLang="ko-KR" dirty="0" smtClean="0"/>
          </a:p>
          <a:p>
            <a:r>
              <a:rPr lang="ko-KR" altLang="en-US" dirty="0" smtClean="0"/>
              <a:t>해당 그룹의 홈 화면으로 이동</a:t>
            </a:r>
            <a:endParaRPr lang="en-US" altLang="ko-KR" dirty="0" smtClean="0"/>
          </a:p>
          <a:p>
            <a:r>
              <a:rPr lang="ko-KR" altLang="en-US" dirty="0" smtClean="0"/>
              <a:t>해당 그룹에 가입하는 버튼</a:t>
            </a:r>
            <a:endParaRPr lang="en-US" altLang="ko-KR" dirty="0" smtClean="0"/>
          </a:p>
          <a:p>
            <a:r>
              <a:rPr lang="ko-KR" altLang="en-US" dirty="0" smtClean="0"/>
              <a:t>기록의 종류에 따라 랭킹을 정렬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121" y="26552"/>
            <a:ext cx="2027182" cy="2200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086" y="4948014"/>
            <a:ext cx="2457450" cy="19548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99" y="732917"/>
            <a:ext cx="1525573" cy="2630921"/>
          </a:xfrm>
          <a:prstGeom prst="rect">
            <a:avLst/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94098" y="719978"/>
            <a:ext cx="1525573" cy="2643860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174077" y="60164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95536" y="2787774"/>
            <a:ext cx="936104" cy="360040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75514" y="2669439"/>
            <a:ext cx="213489" cy="21293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2091847" y="705733"/>
            <a:ext cx="3272241" cy="4242280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171826" y="58739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2944977" y="1787860"/>
            <a:ext cx="576064" cy="207826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999704" y="1645565"/>
            <a:ext cx="20805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4428898" y="1804826"/>
            <a:ext cx="719166" cy="216024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483626" y="1662531"/>
            <a:ext cx="20805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5</a:t>
            </a:r>
            <a:endParaRPr lang="ko-KR" altLang="en-US" sz="1050" b="1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2339752" y="1200864"/>
            <a:ext cx="1656184" cy="290765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394480" y="1058570"/>
            <a:ext cx="20805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6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94549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20" y="728082"/>
            <a:ext cx="3150381" cy="501273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해당 그룹의 홈 화면으로 이동</a:t>
            </a:r>
            <a:endParaRPr lang="en-US" altLang="ko-KR" dirty="0" smtClean="0"/>
          </a:p>
          <a:p>
            <a:r>
              <a:rPr lang="ko-KR" altLang="en-US" dirty="0" smtClean="0"/>
              <a:t>해당 그룹에 가입하는 버튼</a:t>
            </a: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121" y="26552"/>
            <a:ext cx="2027182" cy="2200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086" y="4948014"/>
            <a:ext cx="2457450" cy="195486"/>
          </a:xfrm>
          <a:prstGeom prst="rect">
            <a:avLst/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899593" y="719979"/>
            <a:ext cx="504056" cy="267596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971600" y="55552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2411760" y="719979"/>
            <a:ext cx="720079" cy="224127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2483768" y="55552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0" y="1491630"/>
            <a:ext cx="3143411" cy="1335327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100119" y="1491629"/>
            <a:ext cx="3150381" cy="1335327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72126" y="1327177"/>
            <a:ext cx="295417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1-1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11468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해당 그룹의 홈 화면으로 이동</a:t>
            </a:r>
            <a:endParaRPr lang="en-US" altLang="ko-KR" dirty="0" smtClean="0"/>
          </a:p>
          <a:p>
            <a:r>
              <a:rPr lang="ko-KR" altLang="en-US" dirty="0" smtClean="0"/>
              <a:t>해당 그룹에 게시판으로 이동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- 1. </a:t>
            </a:r>
            <a:r>
              <a:rPr lang="ko-KR" altLang="en-US" dirty="0" smtClean="0"/>
              <a:t>게시판 화면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121" y="26552"/>
            <a:ext cx="2027182" cy="2200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086" y="4948014"/>
            <a:ext cx="2457450" cy="1954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91" y="771551"/>
            <a:ext cx="3143411" cy="1335327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791580" y="879563"/>
            <a:ext cx="648072" cy="216023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866875" y="717545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547664" y="879563"/>
            <a:ext cx="425077" cy="216023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583667" y="717545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2087920" y="879563"/>
            <a:ext cx="755888" cy="216023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123923" y="717545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91" y="2427734"/>
            <a:ext cx="3143411" cy="1440160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255955" y="2427734"/>
            <a:ext cx="3145947" cy="1440160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endParaRPr lang="en-US" altLang="ko-KR" sz="7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58264" y="2319722"/>
            <a:ext cx="253296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2-1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69874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간지등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817</TotalTime>
  <Words>297</Words>
  <Application>Microsoft Office PowerPoint</Application>
  <PresentationFormat>화면 슬라이드 쇼(16:9)</PresentationFormat>
  <Paragraphs>176</Paragraphs>
  <Slides>12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나눔고딕</vt:lpstr>
      <vt:lpstr>맑은 고딕</vt:lpstr>
      <vt:lpstr>Arial</vt:lpstr>
      <vt:lpstr>간지등</vt:lpstr>
      <vt:lpstr>1_디자인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쀼어blog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쀼어</dc:creator>
  <cp:lastModifiedBy>SSAFY</cp:lastModifiedBy>
  <cp:revision>85</cp:revision>
  <dcterms:created xsi:type="dcterms:W3CDTF">2006-10-05T04:04:58Z</dcterms:created>
  <dcterms:modified xsi:type="dcterms:W3CDTF">2024-05-23T23:44:14Z</dcterms:modified>
</cp:coreProperties>
</file>